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93.png" Type="http://schemas.openxmlformats.org/officeDocument/2006/relationships/image"/><Relationship Id="rId12" Target="../media/image94.png" Type="http://schemas.openxmlformats.org/officeDocument/2006/relationships/image"/><Relationship Id="rId13" Target="../media/image95.png" Type="http://schemas.openxmlformats.org/officeDocument/2006/relationships/image"/><Relationship Id="rId2" Target="../media/image88.png" Type="http://schemas.openxmlformats.org/officeDocument/2006/relationships/image"/><Relationship Id="rId3" Target="../media/image43.png" Type="http://schemas.openxmlformats.org/officeDocument/2006/relationships/image"/><Relationship Id="rId4" Target="../media/image28.png" Type="http://schemas.openxmlformats.org/officeDocument/2006/relationships/image"/><Relationship Id="rId5" Target="../media/image89.png" Type="http://schemas.openxmlformats.org/officeDocument/2006/relationships/image"/><Relationship Id="rId6" Target="../media/image68.pn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png" Type="http://schemas.openxmlformats.org/officeDocument/2006/relationships/image"/><Relationship Id="rId12" Target="../media/image104.png" Type="http://schemas.openxmlformats.org/officeDocument/2006/relationships/image"/><Relationship Id="rId13" Target="../media/image105.png" Type="http://schemas.openxmlformats.org/officeDocument/2006/relationships/image"/><Relationship Id="rId2" Target="../media/image96.png" Type="http://schemas.openxmlformats.org/officeDocument/2006/relationships/image"/><Relationship Id="rId3" Target="../media/image43.png" Type="http://schemas.openxmlformats.org/officeDocument/2006/relationships/image"/><Relationship Id="rId4" Target="../media/image28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Relationship Id="rId8" Target="../media/image100.pn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11" Target="../media/image111.png" Type="http://schemas.openxmlformats.org/officeDocument/2006/relationships/image"/><Relationship Id="rId12" Target="../media/image112.png" Type="http://schemas.openxmlformats.org/officeDocument/2006/relationships/image"/><Relationship Id="rId13" Target="../media/image113.png" Type="http://schemas.openxmlformats.org/officeDocument/2006/relationships/image"/><Relationship Id="rId14" Target="../media/image114.png" Type="http://schemas.openxmlformats.org/officeDocument/2006/relationships/image"/><Relationship Id="rId2" Target="../media/image106.png" Type="http://schemas.openxmlformats.org/officeDocument/2006/relationships/image"/><Relationship Id="rId3" Target="../media/image43.png" Type="http://schemas.openxmlformats.org/officeDocument/2006/relationships/image"/><Relationship Id="rId4" Target="../media/image28.png" Type="http://schemas.openxmlformats.org/officeDocument/2006/relationships/image"/><Relationship Id="rId5" Target="../media/image107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png" Type="http://schemas.openxmlformats.org/officeDocument/2006/relationships/image"/><Relationship Id="rId12" Target="../media/image122.png" Type="http://schemas.openxmlformats.org/officeDocument/2006/relationships/image"/><Relationship Id="rId13" Target="../media/image123.png" Type="http://schemas.openxmlformats.org/officeDocument/2006/relationships/image"/><Relationship Id="rId14" Target="../media/image124.png" Type="http://schemas.openxmlformats.org/officeDocument/2006/relationships/image"/><Relationship Id="rId15" Target="../media/image125.png" Type="http://schemas.openxmlformats.org/officeDocument/2006/relationships/image"/><Relationship Id="rId16" Target="../media/image126.png" Type="http://schemas.openxmlformats.org/officeDocument/2006/relationships/image"/><Relationship Id="rId17" Target="../media/image127.png" Type="http://schemas.openxmlformats.org/officeDocument/2006/relationships/image"/><Relationship Id="rId18" Target="../media/image128.png" Type="http://schemas.openxmlformats.org/officeDocument/2006/relationships/image"/><Relationship Id="rId19" Target="../media/image129.png" Type="http://schemas.openxmlformats.org/officeDocument/2006/relationships/image"/><Relationship Id="rId2" Target="../media/image115.png" Type="http://schemas.openxmlformats.org/officeDocument/2006/relationships/image"/><Relationship Id="rId20" Target="../media/image130.png" Type="http://schemas.openxmlformats.org/officeDocument/2006/relationships/image"/><Relationship Id="rId21" Target="../media/image131.png" Type="http://schemas.openxmlformats.org/officeDocument/2006/relationships/image"/><Relationship Id="rId22" Target="../media/image132.png" Type="http://schemas.openxmlformats.org/officeDocument/2006/relationships/image"/><Relationship Id="rId3" Target="../media/image43.png" Type="http://schemas.openxmlformats.org/officeDocument/2006/relationships/image"/><Relationship Id="rId4" Target="../media/image116.png" Type="http://schemas.openxmlformats.org/officeDocument/2006/relationships/image"/><Relationship Id="rId5" Target="../media/image28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9.png" Type="http://schemas.openxmlformats.org/officeDocument/2006/relationships/image"/><Relationship Id="rId2" Target="../media/image43.png" Type="http://schemas.openxmlformats.org/officeDocument/2006/relationships/image"/><Relationship Id="rId3" Target="../media/image133.png" Type="http://schemas.openxmlformats.org/officeDocument/2006/relationships/image"/><Relationship Id="rId4" Target="../media/image28.png" Type="http://schemas.openxmlformats.org/officeDocument/2006/relationships/image"/><Relationship Id="rId5" Target="../media/image134.png" Type="http://schemas.openxmlformats.org/officeDocument/2006/relationships/image"/><Relationship Id="rId6" Target="../media/image135.png" Type="http://schemas.openxmlformats.org/officeDocument/2006/relationships/image"/><Relationship Id="rId7" Target="../media/image136.png" Type="http://schemas.openxmlformats.org/officeDocument/2006/relationships/image"/><Relationship Id="rId8" Target="../media/image137.png" Type="http://schemas.openxmlformats.org/officeDocument/2006/relationships/image"/><Relationship Id="rId9" Target="../media/image1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133.png" Type="http://schemas.openxmlformats.org/officeDocument/2006/relationships/image"/><Relationship Id="rId4" Target="../media/image28.png" Type="http://schemas.openxmlformats.org/officeDocument/2006/relationships/image"/><Relationship Id="rId5" Target="../media/image134.png" Type="http://schemas.openxmlformats.org/officeDocument/2006/relationships/image"/><Relationship Id="rId6" Target="../media/image140.png" Type="http://schemas.openxmlformats.org/officeDocument/2006/relationships/image"/><Relationship Id="rId7" Target="../media/image141.png" Type="http://schemas.openxmlformats.org/officeDocument/2006/relationships/image"/><Relationship Id="rId8" Target="../media/image142.pn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133.png" Type="http://schemas.openxmlformats.org/officeDocument/2006/relationships/image"/><Relationship Id="rId4" Target="../media/image28.png" Type="http://schemas.openxmlformats.org/officeDocument/2006/relationships/image"/><Relationship Id="rId5" Target="../media/image134.png" Type="http://schemas.openxmlformats.org/officeDocument/2006/relationships/image"/><Relationship Id="rId6" Target="../media/image144.png" Type="http://schemas.openxmlformats.org/officeDocument/2006/relationships/image"/><Relationship Id="rId7" Target="../media/image145.png" Type="http://schemas.openxmlformats.org/officeDocument/2006/relationships/image"/><Relationship Id="rId8" Target="../media/image146.png" Type="http://schemas.openxmlformats.org/officeDocument/2006/relationships/image"/><Relationship Id="rId9" Target="../media/image1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133.png" Type="http://schemas.openxmlformats.org/officeDocument/2006/relationships/image"/><Relationship Id="rId4" Target="../media/image28.png" Type="http://schemas.openxmlformats.org/officeDocument/2006/relationships/image"/><Relationship Id="rId5" Target="../media/image134.png" Type="http://schemas.openxmlformats.org/officeDocument/2006/relationships/image"/><Relationship Id="rId6" Target="../media/image148.png" Type="http://schemas.openxmlformats.org/officeDocument/2006/relationships/image"/><Relationship Id="rId7" Target="../media/image149.png" Type="http://schemas.openxmlformats.org/officeDocument/2006/relationships/image"/><Relationship Id="rId8" Target="../media/image150.png" Type="http://schemas.openxmlformats.org/officeDocument/2006/relationships/image"/><Relationship Id="rId9" Target="../media/image1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6.png" Type="http://schemas.openxmlformats.org/officeDocument/2006/relationships/image"/><Relationship Id="rId11" Target="../media/image157.png" Type="http://schemas.openxmlformats.org/officeDocument/2006/relationships/image"/><Relationship Id="rId12" Target="../media/image158.png" Type="http://schemas.openxmlformats.org/officeDocument/2006/relationships/image"/><Relationship Id="rId13" Target="../media/image159.png" Type="http://schemas.openxmlformats.org/officeDocument/2006/relationships/image"/><Relationship Id="rId2" Target="../media/image152.png" Type="http://schemas.openxmlformats.org/officeDocument/2006/relationships/image"/><Relationship Id="rId3" Target="../media/image153.png" Type="http://schemas.openxmlformats.org/officeDocument/2006/relationships/image"/><Relationship Id="rId4" Target="../media/image28.png" Type="http://schemas.openxmlformats.org/officeDocument/2006/relationships/image"/><Relationship Id="rId5" Target="../media/image48.png" Type="http://schemas.openxmlformats.org/officeDocument/2006/relationships/image"/><Relationship Id="rId6" Target="../media/image46.png" Type="http://schemas.openxmlformats.org/officeDocument/2006/relationships/image"/><Relationship Id="rId7" Target="../media/image154.png" Type="http://schemas.openxmlformats.org/officeDocument/2006/relationships/image"/><Relationship Id="rId8" Target="../media/image155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0.png" Type="http://schemas.openxmlformats.org/officeDocument/2006/relationships/image"/><Relationship Id="rId3" Target="../media/image16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png" Type="http://schemas.openxmlformats.org/officeDocument/2006/relationships/image"/><Relationship Id="rId16" Target="../media/image53.png" Type="http://schemas.openxmlformats.org/officeDocument/2006/relationships/image"/><Relationship Id="rId17" Target="../media/image54.png" Type="http://schemas.openxmlformats.org/officeDocument/2006/relationships/image"/><Relationship Id="rId18" Target="../media/image55.png" Type="http://schemas.openxmlformats.org/officeDocument/2006/relationships/image"/><Relationship Id="rId2" Target="../media/image10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2" Target="../media/image56.png" Type="http://schemas.openxmlformats.org/officeDocument/2006/relationships/image"/><Relationship Id="rId3" Target="../media/image43.png" Type="http://schemas.openxmlformats.org/officeDocument/2006/relationships/image"/><Relationship Id="rId4" Target="../media/image28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13" Target="../media/image75.png" Type="http://schemas.openxmlformats.org/officeDocument/2006/relationships/image"/><Relationship Id="rId2" Target="../media/image66.png" Type="http://schemas.openxmlformats.org/officeDocument/2006/relationships/image"/><Relationship Id="rId3" Target="../media/image43.png" Type="http://schemas.openxmlformats.org/officeDocument/2006/relationships/image"/><Relationship Id="rId4" Target="../media/image28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2" Target="../media/image76.png" Type="http://schemas.openxmlformats.org/officeDocument/2006/relationships/image"/><Relationship Id="rId3" Target="../media/image43.png" Type="http://schemas.openxmlformats.org/officeDocument/2006/relationships/image"/><Relationship Id="rId4" Target="../media/image28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2" Target="../media/image76.png" Type="http://schemas.openxmlformats.org/officeDocument/2006/relationships/image"/><Relationship Id="rId3" Target="../media/image43.png" Type="http://schemas.openxmlformats.org/officeDocument/2006/relationships/image"/><Relationship Id="rId4" Target="../media/image28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85.png" Type="http://schemas.openxmlformats.org/officeDocument/2006/relationships/image"/><Relationship Id="rId8" Target="../media/image81.png" Type="http://schemas.openxmlformats.org/officeDocument/2006/relationships/image"/><Relationship Id="rId9" Target="../media/image8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23700" y="3086100"/>
            <a:ext cx="6248400" cy="624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" y="2298700"/>
            <a:ext cx="11620500" cy="4648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" y="6032500"/>
            <a:ext cx="2717800" cy="66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6705600"/>
            <a:ext cx="24638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6362700"/>
            <a:ext cx="5308600" cy="127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99400" y="787400"/>
            <a:ext cx="7874000" cy="374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661900" y="2286000"/>
            <a:ext cx="2882900" cy="215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85700" y="1066800"/>
            <a:ext cx="1727200" cy="1409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91500" y="1092200"/>
            <a:ext cx="4191000" cy="3149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92171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2725400" y="1803400"/>
            <a:ext cx="26543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99400" y="5245100"/>
            <a:ext cx="7874000" cy="3746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91500" y="5537200"/>
            <a:ext cx="4191000" cy="3149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892171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2725400" y="6261100"/>
            <a:ext cx="26543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611100" y="5461000"/>
            <a:ext cx="2514600" cy="93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661900" y="6388100"/>
            <a:ext cx="30734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5956300"/>
            <a:ext cx="43434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69300" y="368300"/>
            <a:ext cx="7594600" cy="360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66700" y="2260600"/>
            <a:ext cx="2540000" cy="1168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28600" y="622300"/>
            <a:ext cx="1663700" cy="1358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647700"/>
            <a:ext cx="4038600" cy="3035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789174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3030200" y="1333500"/>
            <a:ext cx="25654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69300" y="4660900"/>
            <a:ext cx="7594600" cy="3606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61400" y="4940300"/>
            <a:ext cx="4038600" cy="3035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789174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3030200" y="5626100"/>
            <a:ext cx="25654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28600" y="4762500"/>
            <a:ext cx="2349500" cy="914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41300" y="5689600"/>
            <a:ext cx="25781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6337300"/>
            <a:ext cx="4191000" cy="850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54800" y="1765300"/>
            <a:ext cx="10718800" cy="1460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207387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617200" y="2489200"/>
            <a:ext cx="9271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64400" y="1892300"/>
            <a:ext cx="1206500" cy="1206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93500" y="2108200"/>
            <a:ext cx="4559300" cy="88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34400" y="2171700"/>
            <a:ext cx="2514600" cy="774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54800" y="3771900"/>
            <a:ext cx="10718800" cy="146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20738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617200" y="4495800"/>
            <a:ext cx="9271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64400" y="3898900"/>
            <a:ext cx="1206500" cy="1206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93500" y="4267200"/>
            <a:ext cx="3835400" cy="571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547100" y="4203700"/>
            <a:ext cx="2247900" cy="116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04000" y="6057900"/>
            <a:ext cx="10718800" cy="1460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207387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566400" y="6769100"/>
            <a:ext cx="9271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13600" y="6184900"/>
            <a:ext cx="1206500" cy="1206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42700" y="6248400"/>
            <a:ext cx="5689600" cy="1181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83600" y="6464300"/>
            <a:ext cx="19939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6438900"/>
            <a:ext cx="16891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51600" y="2108200"/>
            <a:ext cx="11023600" cy="492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19900" y="5219700"/>
            <a:ext cx="3124200" cy="152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72400" y="3403600"/>
            <a:ext cx="11049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56500" y="3187700"/>
            <a:ext cx="15113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83400" y="2476500"/>
            <a:ext cx="2908300" cy="74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51600" y="7353300"/>
            <a:ext cx="11023600" cy="115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52100" y="5207000"/>
            <a:ext cx="3098800" cy="152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04600" y="3390900"/>
            <a:ext cx="1104900" cy="1104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88700" y="3175000"/>
            <a:ext cx="1511300" cy="151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14000" y="2463800"/>
            <a:ext cx="3048000" cy="749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84300" y="5207000"/>
            <a:ext cx="2933700" cy="152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036800" y="3403600"/>
            <a:ext cx="1104900" cy="1104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20900" y="3187700"/>
            <a:ext cx="1511300" cy="151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547100" y="7810500"/>
            <a:ext cx="254000" cy="24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601700" y="3721100"/>
            <a:ext cx="495300" cy="495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544300" y="3530600"/>
            <a:ext cx="838200" cy="838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074900" y="3860800"/>
            <a:ext cx="990600" cy="17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886700" y="3352800"/>
            <a:ext cx="863600" cy="1193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753600" y="3975100"/>
            <a:ext cx="762000" cy="165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46200" y="2476500"/>
            <a:ext cx="30353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991600" y="7620000"/>
            <a:ext cx="57023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6438900"/>
            <a:ext cx="14224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64200" y="4292600"/>
            <a:ext cx="4965700" cy="427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62600" y="3187700"/>
            <a:ext cx="3886200" cy="1447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0" y="4292600"/>
            <a:ext cx="4965700" cy="427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0" y="3187700"/>
            <a:ext cx="3924300" cy="144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21300" y="292100"/>
            <a:ext cx="110871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6438900"/>
            <a:ext cx="14224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2844800"/>
            <a:ext cx="4965700" cy="427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43500" y="1739900"/>
            <a:ext cx="4165600" cy="1447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72900" y="2844800"/>
            <a:ext cx="4965700" cy="427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0" y="1739900"/>
            <a:ext cx="40005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6438900"/>
            <a:ext cx="14224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2844800"/>
            <a:ext cx="4965700" cy="427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67300" y="1651000"/>
            <a:ext cx="4267200" cy="1536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72900" y="2844800"/>
            <a:ext cx="4965700" cy="427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66500" y="1651000"/>
            <a:ext cx="41910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6438900"/>
            <a:ext cx="14224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2844800"/>
            <a:ext cx="4965700" cy="427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92700" y="1651000"/>
            <a:ext cx="4191000" cy="1536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72900" y="2844800"/>
            <a:ext cx="4965700" cy="427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79200" y="1651000"/>
            <a:ext cx="41529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3962400"/>
            <a:ext cx="4902200" cy="331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43942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56400" y="2057400"/>
            <a:ext cx="10718800" cy="1460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207387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718800" y="2781300"/>
            <a:ext cx="9271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5100" y="2400300"/>
            <a:ext cx="5283200" cy="88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48700" y="2501900"/>
            <a:ext cx="850900" cy="1168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56400" y="3695700"/>
            <a:ext cx="10718800" cy="1460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207387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718800" y="4419600"/>
            <a:ext cx="9271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95100" y="3886200"/>
            <a:ext cx="48641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4064000"/>
            <a:ext cx="10922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56400" y="5321300"/>
            <a:ext cx="10718800" cy="1460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207387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718800" y="6045200"/>
            <a:ext cx="9271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95100" y="5664200"/>
            <a:ext cx="2590800" cy="889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636000" y="5765800"/>
            <a:ext cx="11049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0" y="4724400"/>
            <a:ext cx="8293100" cy="405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80200" y="9461500"/>
            <a:ext cx="4419600" cy="69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828800"/>
            <a:ext cx="3835400" cy="383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3500" y="4762500"/>
            <a:ext cx="5664200" cy="368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90500" y="9321800"/>
            <a:ext cx="186690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55600" y="635000"/>
            <a:ext cx="5372100" cy="62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" y="635000"/>
            <a:ext cx="3136900" cy="622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352679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077200" y="3721100"/>
            <a:ext cx="99187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352679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077200" y="4940300"/>
            <a:ext cx="9918700" cy="25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352679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077200" y="6159500"/>
            <a:ext cx="99187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89400" y="2959100"/>
            <a:ext cx="304800" cy="30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90100" y="2794000"/>
            <a:ext cx="3213100" cy="129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40800" y="2794000"/>
            <a:ext cx="762000" cy="128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89400" y="4178300"/>
            <a:ext cx="304800" cy="30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940800" y="4013200"/>
            <a:ext cx="812800" cy="128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89400" y="5397500"/>
            <a:ext cx="304800" cy="304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90100" y="5219700"/>
            <a:ext cx="44196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940800" y="5232400"/>
            <a:ext cx="812800" cy="128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90100" y="4051300"/>
            <a:ext cx="25781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41300" y="-342900"/>
            <a:ext cx="18491200" cy="1040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9321800"/>
            <a:ext cx="18694400" cy="1041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9814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66700" y="7315200"/>
            <a:ext cx="27051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25100" y="2692400"/>
            <a:ext cx="6197600" cy="439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2870200"/>
            <a:ext cx="8940800" cy="262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1701800"/>
            <a:ext cx="20574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4203700"/>
            <a:ext cx="5283200" cy="307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46100"/>
            <a:ext cx="4076700" cy="464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6438900"/>
            <a:ext cx="23876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54800" y="9461500"/>
            <a:ext cx="4445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16700" y="2463800"/>
            <a:ext cx="3416300" cy="589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07200" y="6959600"/>
            <a:ext cx="3111500" cy="914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2755900"/>
            <a:ext cx="2857500" cy="3035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9814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6845300" y="6553200"/>
            <a:ext cx="28575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04000" y="5918200"/>
            <a:ext cx="31877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74300" y="2463800"/>
            <a:ext cx="3416300" cy="589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90200" y="6819900"/>
            <a:ext cx="3073400" cy="1524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53700" y="2755900"/>
            <a:ext cx="2857500" cy="3035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89814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0553700" y="6553200"/>
            <a:ext cx="28575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388600" y="5918200"/>
            <a:ext cx="30480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2463800"/>
            <a:ext cx="3416300" cy="589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147800" y="6985000"/>
            <a:ext cx="2882900" cy="12192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224000" y="2755900"/>
            <a:ext cx="2857500" cy="3035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89814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4224000" y="6553200"/>
            <a:ext cx="28575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097000" y="5867400"/>
            <a:ext cx="3048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635000"/>
            <a:ext cx="31369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6337300"/>
            <a:ext cx="5600700" cy="85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54800" y="9461500"/>
            <a:ext cx="44450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56400" y="2501900"/>
            <a:ext cx="10718800" cy="1460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207387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718800" y="3225800"/>
            <a:ext cx="9271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95100" y="2667000"/>
            <a:ext cx="4165600" cy="1244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56400" y="4406900"/>
            <a:ext cx="10718800" cy="1460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207387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718800" y="5130800"/>
            <a:ext cx="9271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53300" y="4533900"/>
            <a:ext cx="1206500" cy="1206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569700" y="4648200"/>
            <a:ext cx="4470400" cy="1079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70900" y="4889500"/>
            <a:ext cx="2184400" cy="774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56400" y="6464300"/>
            <a:ext cx="10718800" cy="1460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207387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642600" y="7175500"/>
            <a:ext cx="9271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277100" y="6591300"/>
            <a:ext cx="1206500" cy="1206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569700" y="6743700"/>
            <a:ext cx="36449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470900" y="6870700"/>
            <a:ext cx="1663700" cy="774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27900" y="2603500"/>
            <a:ext cx="1206500" cy="1206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483600" y="2946400"/>
            <a:ext cx="24257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6337300"/>
            <a:ext cx="1549400" cy="85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85400" y="1993900"/>
            <a:ext cx="57023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75800" y="1943100"/>
            <a:ext cx="15113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91700" y="2146300"/>
            <a:ext cx="11049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31600" y="2222500"/>
            <a:ext cx="37211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44300" y="2692400"/>
            <a:ext cx="30226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85400" y="4305300"/>
            <a:ext cx="5702300" cy="142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75800" y="4254500"/>
            <a:ext cx="1511300" cy="151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91700" y="4470400"/>
            <a:ext cx="1104900" cy="1104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31600" y="4533900"/>
            <a:ext cx="4025900" cy="1219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57000" y="5029200"/>
            <a:ext cx="3695700" cy="901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85400" y="6540500"/>
            <a:ext cx="5702300" cy="1422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75800" y="6489700"/>
            <a:ext cx="1511300" cy="151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91700" y="6705600"/>
            <a:ext cx="1104900" cy="1104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531600" y="6946900"/>
            <a:ext cx="31623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6337300"/>
            <a:ext cx="1841500" cy="850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99400" y="787400"/>
            <a:ext cx="7874000" cy="374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661900" y="2603500"/>
            <a:ext cx="1930400" cy="152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23800" y="1066800"/>
            <a:ext cx="1727200" cy="1409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91500" y="1092200"/>
            <a:ext cx="4191000" cy="3149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92171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2725400" y="1803400"/>
            <a:ext cx="26543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99400" y="5245100"/>
            <a:ext cx="7874000" cy="374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61900" y="7213600"/>
            <a:ext cx="2857500" cy="1231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636500" y="5562600"/>
            <a:ext cx="2908300" cy="1206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91500" y="5537200"/>
            <a:ext cx="4191000" cy="3149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892171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2725400" y="6261100"/>
            <a:ext cx="2654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6362700"/>
            <a:ext cx="4940300" cy="127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08900" y="635000"/>
            <a:ext cx="8216900" cy="821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77200" y="1752600"/>
            <a:ext cx="4102100" cy="191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26400" y="685800"/>
            <a:ext cx="3429000" cy="1193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3630295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8166100" y="1663700"/>
            <a:ext cx="3327400" cy="25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66100" y="3327400"/>
            <a:ext cx="3225800" cy="5232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42900" y="3022600"/>
            <a:ext cx="2108200" cy="5537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640000">
            <a:off x="11747500" y="5486400"/>
            <a:ext cx="8763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657600"/>
            <a:ext cx="4699000" cy="294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43815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6362700"/>
            <a:ext cx="4940300" cy="127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08900" y="635000"/>
            <a:ext cx="8216900" cy="821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26400" y="685800"/>
            <a:ext cx="3276600" cy="1193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3630295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8166100" y="1663700"/>
            <a:ext cx="33274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8100000">
            <a:off x="11379200" y="5549900"/>
            <a:ext cx="876300" cy="876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74000" y="4660900"/>
            <a:ext cx="7874000" cy="358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77200" y="1854200"/>
            <a:ext cx="3073400" cy="2400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